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Nunito"/>
      <p:regular r:id="rId42"/>
      <p:bold r:id="rId43"/>
      <p:italic r:id="rId44"/>
      <p:boldItalic r:id="rId45"/>
    </p:embeddedFont>
    <p:embeddedFont>
      <p:font typeface="Maven Pro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Nunito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Nunito-italic.fntdata"/><Relationship Id="rId21" Type="http://schemas.openxmlformats.org/officeDocument/2006/relationships/slide" Target="slides/slide16.xml"/><Relationship Id="rId43" Type="http://schemas.openxmlformats.org/officeDocument/2006/relationships/font" Target="fonts/Nunito-bold.fntdata"/><Relationship Id="rId24" Type="http://schemas.openxmlformats.org/officeDocument/2006/relationships/slide" Target="slides/slide19.xml"/><Relationship Id="rId46" Type="http://schemas.openxmlformats.org/officeDocument/2006/relationships/font" Target="fonts/MavenPro-regular.fntdata"/><Relationship Id="rId23" Type="http://schemas.openxmlformats.org/officeDocument/2006/relationships/slide" Target="slides/slide18.xml"/><Relationship Id="rId45" Type="http://schemas.openxmlformats.org/officeDocument/2006/relationships/font" Target="fonts/Nuni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MavenPro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27d43a5ba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27d43a5ba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295e1072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295e1072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444606aa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444606aa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d4f5733c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7d4f5733c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444606aa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444606aa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444606aa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444606aa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444606aa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444606aa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444606aa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444606aa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444606aa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444606aa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444606aa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6444606aa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27d43a5ba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27d43a5ba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6f694d8318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6f694d8318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d6de4c0d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d6de4c0d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27d43a5ba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27d43a5ba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295e107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6295e107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d6de4c0d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7d6de4c0d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d6de4c0d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d6de4c0d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d6de4c0d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d6de4c0d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7d6de4c0d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7d6de4c0d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d6de4c0d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7d6de4c0d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d6de4c0d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d6de4c0d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27d43a5ba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27d43a5ba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7d6de4c0d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7d6de4c0d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d6de4c0d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d6de4c0d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561a93e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561a93e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561a93e5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8561a93e5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f694d831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f694d831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7d6de4c0d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7d6de4c0d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627d43a5ba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627d43a5ba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27d43a5ba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27d43a5ba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295e1072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295e1072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27d43a5ba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27d43a5ba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d6de4c0d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d6de4c0d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d6de4c0d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d6de4c0d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27d43a5ba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27d43a5ba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Bf0i4CSU9-gCJ_uwPnpF-0Sd7E0FgC4g/view" TargetMode="External"/><Relationship Id="rId4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jpg"/><Relationship Id="rId4" Type="http://schemas.openxmlformats.org/officeDocument/2006/relationships/image" Target="../media/image1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cvisiondemy.com/license-plate-detection-with-opencv-and-python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495750" y="1372050"/>
            <a:ext cx="7616400" cy="119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Automated Electronic Toll System Using LPR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495750" y="2571750"/>
            <a:ext cx="4255500" cy="18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Group Members: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Aruna Shaju K		29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Yash Marathe		36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Nikhil Patil			46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Riya Thomas			67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495750" y="260275"/>
            <a:ext cx="65193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Electronics and Telecommunications</a:t>
            </a:r>
            <a:endParaRPr b="1" sz="3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https://lh4.googleusercontent.com/sTK-TD3-K9jgCOjgGZ_YylWiLqJyzUuN75QIY-z3-Z-ahUXyYWPVwWt9yEcGtiymlItPzv66RV8I3aemGpQWC3lJ5nl3Kmw64JslblnRuXFmh5NqNeILlxiH21t0bhqBEZLE5jbl" id="280" name="Google Shape;28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821" y="205713"/>
            <a:ext cx="618604" cy="139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3"/>
          <p:cNvSpPr txBox="1"/>
          <p:nvPr/>
        </p:nvSpPr>
        <p:spPr>
          <a:xfrm>
            <a:off x="4819225" y="3093075"/>
            <a:ext cx="3854400" cy="11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Guide: Dr. Nadir Charniya</a:t>
            </a:r>
            <a:endParaRPr b="1" sz="2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Professor, Electronics and Telecommunic</a:t>
            </a:r>
            <a:r>
              <a:rPr lang="en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tion Dep</a:t>
            </a:r>
            <a:r>
              <a:rPr lang="en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</a:t>
            </a:r>
            <a:r>
              <a:rPr lang="en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tment</a:t>
            </a:r>
            <a:endParaRPr sz="2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"/>
          <p:cNvSpPr txBox="1"/>
          <p:nvPr>
            <p:ph type="title"/>
          </p:nvPr>
        </p:nvSpPr>
        <p:spPr>
          <a:xfrm>
            <a:off x="1303800" y="598575"/>
            <a:ext cx="7030500" cy="7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 Plate Detection and Extraction</a:t>
            </a:r>
            <a:endParaRPr/>
          </a:p>
        </p:txBody>
      </p:sp>
      <p:sp>
        <p:nvSpPr>
          <p:cNvPr id="342" name="Google Shape;342;p22"/>
          <p:cNvSpPr txBox="1"/>
          <p:nvPr>
            <p:ph idx="1" type="body"/>
          </p:nvPr>
        </p:nvSpPr>
        <p:spPr>
          <a:xfrm>
            <a:off x="1303800" y="1300950"/>
            <a:ext cx="7030500" cy="3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Pl</a:t>
            </a:r>
            <a:r>
              <a:rPr lang="en" sz="2400">
                <a:solidFill>
                  <a:srgbClr val="24292E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ate detection:</a:t>
            </a:r>
            <a:endParaRPr sz="2400">
              <a:solidFill>
                <a:srgbClr val="24292E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24292E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Pre-processing - involving blurring, gray scaling, edge detection, thresholding</a:t>
            </a:r>
            <a:endParaRPr sz="2400">
              <a:solidFill>
                <a:srgbClr val="24292E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24292E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Contour detection</a:t>
            </a:r>
            <a:endParaRPr sz="2400">
              <a:solidFill>
                <a:srgbClr val="24292E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24292E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Analysing contours to detect license plate.</a:t>
            </a:r>
            <a:endParaRPr sz="2400">
              <a:solidFill>
                <a:srgbClr val="24292E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24292E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Cropping the detected license plate area.</a:t>
            </a:r>
            <a:endParaRPr sz="2400">
              <a:solidFill>
                <a:srgbClr val="24292E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3" name="Google Shape;343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3"/>
          <p:cNvSpPr txBox="1"/>
          <p:nvPr>
            <p:ph idx="1" type="body"/>
          </p:nvPr>
        </p:nvSpPr>
        <p:spPr>
          <a:xfrm>
            <a:off x="1104200" y="557075"/>
            <a:ext cx="70305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aven Pro"/>
                <a:ea typeface="Maven Pro"/>
                <a:cs typeface="Maven Pro"/>
                <a:sym typeface="Maven Pro"/>
              </a:rPr>
              <a:t>Ch</a:t>
            </a:r>
            <a:r>
              <a:rPr b="1" lang="en" sz="2400">
                <a:solidFill>
                  <a:srgbClr val="24292E"/>
                </a:solidFill>
                <a:highlight>
                  <a:schemeClr val="lt1"/>
                </a:highlight>
                <a:latin typeface="Maven Pro"/>
                <a:ea typeface="Maven Pro"/>
                <a:cs typeface="Maven Pro"/>
                <a:sym typeface="Maven Pro"/>
              </a:rPr>
              <a:t>aracter Recognition</a:t>
            </a:r>
            <a:endParaRPr b="1" sz="2400">
              <a:solidFill>
                <a:srgbClr val="24292E"/>
              </a:solidFill>
              <a:highlight>
                <a:schemeClr val="lt1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24292E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Segmentation of license plate characters.</a:t>
            </a:r>
            <a:endParaRPr sz="2400">
              <a:solidFill>
                <a:srgbClr val="24292E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24292E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Using Tesseract.</a:t>
            </a:r>
            <a:r>
              <a:rPr lang="en" sz="2400">
                <a:solidFill>
                  <a:srgbClr val="24292E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    </a:t>
            </a:r>
            <a:endParaRPr sz="2400">
              <a:solidFill>
                <a:srgbClr val="24292E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24292E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Detecting correct license no. from data.</a:t>
            </a:r>
            <a:endParaRPr sz="2400">
              <a:solidFill>
                <a:srgbClr val="24292E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rgbClr val="24292E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4"/>
          <p:cNvSpPr txBox="1"/>
          <p:nvPr>
            <p:ph type="title"/>
          </p:nvPr>
        </p:nvSpPr>
        <p:spPr>
          <a:xfrm>
            <a:off x="1056750" y="1506625"/>
            <a:ext cx="7030500" cy="23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 7 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Implemented Work - </a:t>
            </a:r>
            <a:r>
              <a:rPr b="0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License Plate Detection And Extraction (Image Processing)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25" title="cut_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"/>
          <p:cNvSpPr txBox="1"/>
          <p:nvPr>
            <p:ph idx="1" type="body"/>
          </p:nvPr>
        </p:nvSpPr>
        <p:spPr>
          <a:xfrm>
            <a:off x="1604975" y="45956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                             </a:t>
            </a:r>
            <a:r>
              <a:rPr b="1" lang="en" sz="2000">
                <a:solidFill>
                  <a:srgbClr val="000000"/>
                </a:solidFill>
              </a:rPr>
              <a:t>FRAME EXTRACTED</a:t>
            </a:r>
            <a:endParaRPr b="1" sz="2000">
              <a:solidFill>
                <a:srgbClr val="000000"/>
              </a:solidFill>
            </a:endParaRPr>
          </a:p>
        </p:txBody>
      </p:sp>
      <p:pic>
        <p:nvPicPr>
          <p:cNvPr id="367" name="Google Shape;3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000" y="138725"/>
            <a:ext cx="7849050" cy="45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7"/>
          <p:cNvSpPr txBox="1"/>
          <p:nvPr>
            <p:ph idx="1" type="body"/>
          </p:nvPr>
        </p:nvSpPr>
        <p:spPr>
          <a:xfrm>
            <a:off x="1650438" y="4548600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                       </a:t>
            </a:r>
            <a:r>
              <a:rPr b="1" lang="en" sz="2000">
                <a:solidFill>
                  <a:srgbClr val="000000"/>
                </a:solidFill>
              </a:rPr>
              <a:t>EDGE DETECTION</a:t>
            </a:r>
            <a:endParaRPr b="1" sz="2000">
              <a:solidFill>
                <a:srgbClr val="000000"/>
              </a:solidFill>
            </a:endParaRPr>
          </a:p>
        </p:txBody>
      </p:sp>
      <p:pic>
        <p:nvPicPr>
          <p:cNvPr id="374" name="Google Shape;3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300" y="0"/>
            <a:ext cx="7779375" cy="45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8"/>
          <p:cNvSpPr txBox="1"/>
          <p:nvPr>
            <p:ph idx="1" type="body"/>
          </p:nvPr>
        </p:nvSpPr>
        <p:spPr>
          <a:xfrm>
            <a:off x="1440125" y="458032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                              </a:t>
            </a:r>
            <a:r>
              <a:rPr b="1" lang="en" sz="2000">
                <a:solidFill>
                  <a:srgbClr val="000000"/>
                </a:solidFill>
              </a:rPr>
              <a:t>I</a:t>
            </a:r>
            <a:r>
              <a:rPr b="1" lang="en" sz="2000">
                <a:solidFill>
                  <a:srgbClr val="000000"/>
                </a:solidFill>
              </a:rPr>
              <a:t>MAGE THRESHOLDED</a:t>
            </a:r>
            <a:endParaRPr b="1" sz="2000">
              <a:solidFill>
                <a:srgbClr val="000000"/>
              </a:solidFill>
            </a:endParaRPr>
          </a:p>
        </p:txBody>
      </p:sp>
      <p:pic>
        <p:nvPicPr>
          <p:cNvPr id="381" name="Google Shape;3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25" y="124225"/>
            <a:ext cx="7707450" cy="44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9"/>
          <p:cNvSpPr txBox="1"/>
          <p:nvPr>
            <p:ph idx="1" type="body"/>
          </p:nvPr>
        </p:nvSpPr>
        <p:spPr>
          <a:xfrm>
            <a:off x="1291400" y="45956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</a:rPr>
              <a:t>MORPHOLOGY - DILATION</a:t>
            </a:r>
            <a:endParaRPr b="1" sz="2000">
              <a:solidFill>
                <a:srgbClr val="000000"/>
              </a:solidFill>
            </a:endParaRPr>
          </a:p>
        </p:txBody>
      </p:sp>
      <p:pic>
        <p:nvPicPr>
          <p:cNvPr id="388" name="Google Shape;3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600" y="0"/>
            <a:ext cx="7713726" cy="45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0"/>
          <p:cNvSpPr txBox="1"/>
          <p:nvPr>
            <p:ph idx="1" type="body"/>
          </p:nvPr>
        </p:nvSpPr>
        <p:spPr>
          <a:xfrm>
            <a:off x="1464925" y="45956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</a:rPr>
              <a:t>DETECTED BOUNDARY</a:t>
            </a:r>
            <a:endParaRPr b="1" sz="2000">
              <a:solidFill>
                <a:srgbClr val="000000"/>
              </a:solidFill>
            </a:endParaRPr>
          </a:p>
        </p:txBody>
      </p:sp>
      <p:pic>
        <p:nvPicPr>
          <p:cNvPr id="395" name="Google Shape;3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73" y="12925"/>
            <a:ext cx="7904452" cy="45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</a:rPr>
              <a:t>CLEANED LICENSE PLATE</a:t>
            </a:r>
            <a:endParaRPr b="1" sz="2200">
              <a:solidFill>
                <a:srgbClr val="000000"/>
              </a:solidFill>
            </a:endParaRPr>
          </a:p>
        </p:txBody>
      </p:sp>
      <p:pic>
        <p:nvPicPr>
          <p:cNvPr id="402" name="Google Shape;4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599" y="1264200"/>
            <a:ext cx="5337675" cy="18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"/>
          <p:cNvSpPr txBox="1"/>
          <p:nvPr>
            <p:ph type="title"/>
          </p:nvPr>
        </p:nvSpPr>
        <p:spPr>
          <a:xfrm>
            <a:off x="1056750" y="3357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Current Situation at the Toll Centers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8" name="Google Shape;28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00" y="1335050"/>
            <a:ext cx="7999200" cy="350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Camera Specifications</a:t>
            </a:r>
            <a:endParaRPr/>
          </a:p>
        </p:txBody>
      </p:sp>
      <p:sp>
        <p:nvSpPr>
          <p:cNvPr id="409" name="Google Shape;409;p32"/>
          <p:cNvSpPr txBox="1"/>
          <p:nvPr>
            <p:ph idx="1" type="body"/>
          </p:nvPr>
        </p:nvSpPr>
        <p:spPr>
          <a:xfrm>
            <a:off x="1303800" y="1180475"/>
            <a:ext cx="7030500" cy="3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Sample video fps = 60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Sample video speed = 10km/hr = 2.77m/sec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Drag obtained per frame = 4.62cm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Required</a:t>
            </a:r>
            <a:r>
              <a:rPr lang="en" sz="2400">
                <a:solidFill>
                  <a:srgbClr val="000000"/>
                </a:solidFill>
              </a:rPr>
              <a:t> camera frame rate at 120km/hr = 720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Required camera frame rate at 40km/hr = 240 with speed breaker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410" name="Google Shape;410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3"/>
          <p:cNvSpPr txBox="1"/>
          <p:nvPr>
            <p:ph idx="1" type="body"/>
          </p:nvPr>
        </p:nvSpPr>
        <p:spPr>
          <a:xfrm>
            <a:off x="1402950" y="1598225"/>
            <a:ext cx="6839100" cy="21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 8 Implemented Work - Integration of Digital Wallet and Database</a:t>
            </a: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(Application Development)</a:t>
            </a:r>
            <a:endParaRPr/>
          </a:p>
        </p:txBody>
      </p:sp>
      <p:sp>
        <p:nvSpPr>
          <p:cNvPr id="416" name="Google Shape;416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E-wallet Implementation</a:t>
            </a:r>
            <a:endParaRPr/>
          </a:p>
        </p:txBody>
      </p:sp>
      <p:sp>
        <p:nvSpPr>
          <p:cNvPr id="422" name="Google Shape;422;p34"/>
          <p:cNvSpPr txBox="1"/>
          <p:nvPr>
            <p:ph idx="1" type="body"/>
          </p:nvPr>
        </p:nvSpPr>
        <p:spPr>
          <a:xfrm>
            <a:off x="1303800" y="1689675"/>
            <a:ext cx="7030500" cy="32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24292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Design an android app which the users will use to register their information and verify their number plates</a:t>
            </a:r>
            <a:endParaRPr sz="2400">
              <a:solidFill>
                <a:srgbClr val="24292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24292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Connected to the same firebase cloud database in which we are storing the characters retrieved.</a:t>
            </a:r>
            <a:endParaRPr sz="2400">
              <a:solidFill>
                <a:srgbClr val="24292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4292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3" name="Google Shape;423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/>
          <p:nvPr>
            <p:ph idx="1" type="body"/>
          </p:nvPr>
        </p:nvSpPr>
        <p:spPr>
          <a:xfrm>
            <a:off x="1303800" y="570125"/>
            <a:ext cx="7030500" cy="39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rgbClr val="24292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 can integrate the app with Paytm or Paypal sdks as e-wallets to pay the amount.</a:t>
            </a:r>
            <a:endParaRPr sz="2400">
              <a:solidFill>
                <a:srgbClr val="24292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24292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As the vehicle is detected by the camera, it will get updated in the database and will be notified to the user via the app.</a:t>
            </a:r>
            <a:endParaRPr sz="2400">
              <a:solidFill>
                <a:srgbClr val="24292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9" name="Google Shape;429;p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5" name="Google Shape;435;p36"/>
          <p:cNvPicPr preferRelativeResize="0"/>
          <p:nvPr/>
        </p:nvPicPr>
        <p:blipFill rotWithShape="1">
          <a:blip r:embed="rId3">
            <a:alphaModFix/>
          </a:blip>
          <a:srcRect b="65066" l="0" r="0" t="3345"/>
          <a:stretch/>
        </p:blipFill>
        <p:spPr>
          <a:xfrm>
            <a:off x="4883200" y="273325"/>
            <a:ext cx="3670425" cy="446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6"/>
          <p:cNvPicPr preferRelativeResize="0"/>
          <p:nvPr/>
        </p:nvPicPr>
        <p:blipFill rotWithShape="1">
          <a:blip r:embed="rId4">
            <a:alphaModFix/>
          </a:blip>
          <a:srcRect b="35496" l="0" r="0" t="3059"/>
          <a:stretch/>
        </p:blipFill>
        <p:spPr>
          <a:xfrm>
            <a:off x="484850" y="237375"/>
            <a:ext cx="3580376" cy="453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2" name="Google Shape;442;p37"/>
          <p:cNvPicPr preferRelativeResize="0"/>
          <p:nvPr/>
        </p:nvPicPr>
        <p:blipFill rotWithShape="1">
          <a:blip r:embed="rId3">
            <a:alphaModFix/>
          </a:blip>
          <a:srcRect b="46112" l="0" r="0" t="2968"/>
          <a:stretch/>
        </p:blipFill>
        <p:spPr>
          <a:xfrm>
            <a:off x="2200462" y="389750"/>
            <a:ext cx="4049775" cy="436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8" name="Google Shape;448;p38"/>
          <p:cNvPicPr preferRelativeResize="0"/>
          <p:nvPr/>
        </p:nvPicPr>
        <p:blipFill rotWithShape="1">
          <a:blip r:embed="rId3">
            <a:alphaModFix/>
          </a:blip>
          <a:srcRect b="60552" l="0" r="0" t="0"/>
          <a:stretch/>
        </p:blipFill>
        <p:spPr>
          <a:xfrm>
            <a:off x="544600" y="375450"/>
            <a:ext cx="3508225" cy="436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8"/>
          <p:cNvPicPr preferRelativeResize="0"/>
          <p:nvPr/>
        </p:nvPicPr>
        <p:blipFill rotWithShape="1">
          <a:blip r:embed="rId4">
            <a:alphaModFix/>
          </a:blip>
          <a:srcRect b="46406" l="0" r="0" t="0"/>
          <a:stretch/>
        </p:blipFill>
        <p:spPr>
          <a:xfrm>
            <a:off x="5093925" y="389725"/>
            <a:ext cx="3357125" cy="428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9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6" name="Google Shape;4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3" name="Google Shape;4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1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0" name="Google Shape;4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295" name="Google Shape;295;p15"/>
          <p:cNvSpPr txBox="1"/>
          <p:nvPr>
            <p:ph idx="1" type="body"/>
          </p:nvPr>
        </p:nvSpPr>
        <p:spPr>
          <a:xfrm>
            <a:off x="1303800" y="1287125"/>
            <a:ext cx="7030500" cy="3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 collection of toll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Traffic and unnecessary delay at tolls 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Improper traffic handling and money exchanges.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digitizing of wallets will lead to people carrying less cash and in turn less traffic mismanagement. 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Thus a fully automated e-toll system is proposed.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2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7" name="Google Shape;47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38" y="120813"/>
            <a:ext cx="8278123" cy="490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3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4" name="Google Shape;4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825" y="6463"/>
            <a:ext cx="7502352" cy="51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4"/>
          <p:cNvSpPr txBox="1"/>
          <p:nvPr>
            <p:ph idx="1" type="body"/>
          </p:nvPr>
        </p:nvSpPr>
        <p:spPr>
          <a:xfrm>
            <a:off x="339375" y="2277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Results</a:t>
            </a:r>
            <a:endParaRPr b="1" sz="2200"/>
          </a:p>
        </p:txBody>
      </p:sp>
      <p:sp>
        <p:nvSpPr>
          <p:cNvPr id="490" name="Google Shape;490;p4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1" name="Google Shape;4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300" y="2650425"/>
            <a:ext cx="7560750" cy="21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6275" y="633025"/>
            <a:ext cx="4369625" cy="19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8" name="Google Shape;4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00" y="1042225"/>
            <a:ext cx="9056399" cy="21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6"/>
          <p:cNvSpPr txBox="1"/>
          <p:nvPr>
            <p:ph type="title"/>
          </p:nvPr>
        </p:nvSpPr>
        <p:spPr>
          <a:xfrm>
            <a:off x="1303800" y="2191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SYSTEM</a:t>
            </a:r>
            <a:endParaRPr/>
          </a:p>
        </p:txBody>
      </p:sp>
      <p:sp>
        <p:nvSpPr>
          <p:cNvPr id="504" name="Google Shape;504;p46"/>
          <p:cNvSpPr txBox="1"/>
          <p:nvPr>
            <p:ph idx="1" type="body"/>
          </p:nvPr>
        </p:nvSpPr>
        <p:spPr>
          <a:xfrm>
            <a:off x="1303800" y="816000"/>
            <a:ext cx="7030500" cy="4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●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feature of vehicle (License Plate and </a:t>
            </a: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sensor required on vehicle</a:t>
            </a: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used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●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 labour required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●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Detection of Blacklisted Vehicles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●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 Crowding, Faster Toll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●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Cashless Payment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●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 Time Verification of License Plate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5" name="Google Shape;505;p4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1" name="Google Shape;5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775" y="76200"/>
            <a:ext cx="6514438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8"/>
          <p:cNvSpPr txBox="1"/>
          <p:nvPr>
            <p:ph type="title"/>
          </p:nvPr>
        </p:nvSpPr>
        <p:spPr>
          <a:xfrm>
            <a:off x="217975" y="90225"/>
            <a:ext cx="70305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17" name="Google Shape;517;p48"/>
          <p:cNvSpPr txBox="1"/>
          <p:nvPr>
            <p:ph idx="1" type="body"/>
          </p:nvPr>
        </p:nvSpPr>
        <p:spPr>
          <a:xfrm>
            <a:off x="1056750" y="681825"/>
            <a:ext cx="7030500" cy="4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Palekar, S Parab and D Parikh, (2017) “Real Time License Plate Detection using OpenCV and Tesseract”, International Conference on Communication and Signal Processing, India.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K Singh and S Roy, (2015) “Automatic Number Plate Recognition Indian System using Surveillance Cameras”, New Delhi, India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Olsen, J Hedman and Ravi Vatrapu, (2012) “Designing Digital Payment Artefacts”, International Conference on Electronic Commerce, Singapore.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Swati Sagar, (2016) “Vehicle Counting and Automated Toll Collection System using Image Processing” IJCSN International Journal of Computer Science and Network, Volume 5, Issue 2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M.A. Massoud, (2013) "Automated new license plate recognition in Egypt", Alexandria Engineering Journal 52, 319-326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Etqad Khan, Dipesh Garg, Rajeev Tiwari and Shuchi Upadhyay, (2018) “Automated Toll Tax Collection System using Cloud Database”, 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3rd International Conference On Internet of Things: Smart Innovation and Usages (IoT-SIU)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Bhimtal, India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https://cvisiondemy.com/license-plate-detection-with-opencv-and-python/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8" name="Google Shape;518;p4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E-Toll System</a:t>
            </a:r>
            <a:endParaRPr/>
          </a:p>
        </p:txBody>
      </p:sp>
      <p:sp>
        <p:nvSpPr>
          <p:cNvPr id="302" name="Google Shape;302;p16"/>
          <p:cNvSpPr txBox="1"/>
          <p:nvPr>
            <p:ph idx="1" type="body"/>
          </p:nvPr>
        </p:nvSpPr>
        <p:spPr>
          <a:xfrm>
            <a:off x="1303800" y="1405675"/>
            <a:ext cx="7030500" cy="3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current E-toll system is implemented using RFID tags( FastTag Cards).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RFID Tags can we charged through E-wallets or online banking options.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has been major drawbacks due to tags not getting detected and non-Tag commuters entering the lane reserved for the latter.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7"/>
          <p:cNvSpPr txBox="1"/>
          <p:nvPr>
            <p:ph idx="1" type="body"/>
          </p:nvPr>
        </p:nvSpPr>
        <p:spPr>
          <a:xfrm>
            <a:off x="1456200" y="14412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has led to increased traffic in some cases.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Thus, instead of introducing a new system altogether, using the current license plate database is proposed.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7"/>
          <p:cNvSpPr txBox="1"/>
          <p:nvPr>
            <p:ph type="title"/>
          </p:nvPr>
        </p:nvSpPr>
        <p:spPr>
          <a:xfrm>
            <a:off x="1295450" y="7081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E-Toll System</a:t>
            </a:r>
            <a:endParaRPr/>
          </a:p>
        </p:txBody>
      </p:sp>
      <p:sp>
        <p:nvSpPr>
          <p:cNvPr id="310" name="Google Shape;310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"/>
          <p:cNvSpPr txBox="1"/>
          <p:nvPr>
            <p:ph type="title"/>
          </p:nvPr>
        </p:nvSpPr>
        <p:spPr>
          <a:xfrm>
            <a:off x="1205425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Implementation </a:t>
            </a:r>
            <a:endParaRPr/>
          </a:p>
        </p:txBody>
      </p:sp>
      <p:sp>
        <p:nvSpPr>
          <p:cNvPr id="316" name="Google Shape;316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7" name="Google Shape;3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51" y="565300"/>
            <a:ext cx="6819875" cy="42375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3" name="Google Shape;3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6590"/>
            <a:ext cx="8679899" cy="432456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9" name="Google Shape;3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069125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Capturing of License Plate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1"/>
          <p:cNvSpPr txBox="1"/>
          <p:nvPr>
            <p:ph idx="1" type="body"/>
          </p:nvPr>
        </p:nvSpPr>
        <p:spPr>
          <a:xfrm>
            <a:off x="1303800" y="12340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camera is installed after the speed breaker system.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the vehicle coming within a distance of the camera, the camera records a video of the vehicle.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Obstruction</a:t>
            </a: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sensors, Piezoelectric sensors or White Line method are proposed to signal camera of the threshold distance.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recorded video shall be sent to license plate recognition system.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